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60" r:id="rId7"/>
    <p:sldId id="274" r:id="rId8"/>
    <p:sldId id="261" r:id="rId9"/>
    <p:sldId id="262" r:id="rId10"/>
    <p:sldId id="272" r:id="rId11"/>
    <p:sldId id="271" r:id="rId12"/>
    <p:sldId id="263" r:id="rId13"/>
    <p:sldId id="264" r:id="rId14"/>
    <p:sldId id="268" r:id="rId15"/>
    <p:sldId id="269" r:id="rId16"/>
    <p:sldId id="270" r:id="rId17"/>
    <p:sldId id="265" r:id="rId18"/>
    <p:sldId id="266" r:id="rId19"/>
    <p:sldId id="26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InAs</a:t>
            </a:r>
            <a:r>
              <a:rPr lang="en-US" dirty="0" smtClean="0"/>
              <a:t>/Sn SAG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AGCBE100_3</a:t>
            </a:r>
          </a:p>
          <a:p>
            <a:r>
              <a:rPr lang="en-US" dirty="0" smtClean="0"/>
              <a:t>Side Fridge 10/28/22</a:t>
            </a:r>
          </a:p>
          <a:p>
            <a:r>
              <a:rPr lang="en-US" dirty="0" smtClean="0"/>
              <a:t>Cooldown1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204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BR2.7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47800" y="1447800"/>
            <a:ext cx="5441315" cy="499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98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BR2.7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1676400"/>
            <a:ext cx="4069715" cy="3200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10200" y="4953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45*5 mV, </a:t>
            </a:r>
            <a:r>
              <a:rPr lang="en-US" dirty="0" err="1" smtClean="0"/>
              <a:t>Bpara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5105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20*5 mV, </a:t>
            </a:r>
            <a:r>
              <a:rPr lang="en-US" dirty="0" err="1" smtClean="0"/>
              <a:t>Bpara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1752600"/>
            <a:ext cx="39624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478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BR2.7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1" y="1447801"/>
            <a:ext cx="3810000" cy="38862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00200"/>
            <a:ext cx="3330575" cy="30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97775" y="1600200"/>
            <a:ext cx="1546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Δ = 480 </a:t>
            </a:r>
            <a:r>
              <a:rPr lang="en-US" dirty="0" err="1" smtClean="0"/>
              <a:t>uV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871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BR2.7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1828800"/>
            <a:ext cx="3101657" cy="24215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53000" y="12573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-15*5 mV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14478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-32*5 mV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038600" y="1828800"/>
            <a:ext cx="3254057" cy="238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05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BR2.1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354902" y="1219200"/>
            <a:ext cx="4679315" cy="2895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C5A7842-2F33-807E-7397-AE27532613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7926"/>
            <a:ext cx="3650864" cy="273814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2631690" y="4786183"/>
            <a:ext cx="3336993" cy="20405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81800" y="4430252"/>
            <a:ext cx="1219200" cy="375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0.5 V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16760" y="4977313"/>
            <a:ext cx="2614930" cy="16776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1052" y="4430252"/>
            <a:ext cx="123126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0.5 V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6096000" y="4843011"/>
            <a:ext cx="2796857" cy="18119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90586" y="4264082"/>
            <a:ext cx="1219200" cy="375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 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15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BR2.1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6200" y="1447800"/>
            <a:ext cx="3635057" cy="2116772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659471" y="1491734"/>
            <a:ext cx="3177857" cy="23850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0" y="117623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-350*5 mV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387679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-100*5 mV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81951" y="4343400"/>
            <a:ext cx="3347049" cy="2209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45071" y="397472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-285*5 mV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3581400" y="4344058"/>
            <a:ext cx="3177857" cy="2362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67600" y="5867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Bc</a:t>
            </a:r>
            <a:r>
              <a:rPr lang="en-US" dirty="0" smtClean="0"/>
              <a:t> &gt; 2.4 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6062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BR2.5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191000" y="2057400"/>
            <a:ext cx="4625657" cy="320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CB8FB19-B7ED-ABA5-64DB-D741AFBCA8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8526"/>
            <a:ext cx="33528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425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BR2.9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D0FBBB1-D2AA-8ABF-D514-53BC0432F4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95" y="1371601"/>
            <a:ext cx="2882605" cy="2161954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733800" y="1828800"/>
            <a:ext cx="3934460" cy="18313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24400" y="1295400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Vbias</a:t>
            </a:r>
            <a:r>
              <a:rPr lang="en-US" dirty="0" smtClean="0"/>
              <a:t>  = 10 mV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382438" y="4419600"/>
            <a:ext cx="4114800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8800" y="3810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0 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2626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BR2.9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828798"/>
            <a:ext cx="3505200" cy="24018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01150" y="1295400"/>
            <a:ext cx="165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-48*5 mV 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800600" y="1828799"/>
            <a:ext cx="4000500" cy="24018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84492" y="1373202"/>
            <a:ext cx="2032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-51.5*5 mV 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5784492" y="4850118"/>
            <a:ext cx="3016608" cy="17624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77000" y="4463534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0.75 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0" y="446065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0.5 T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2924110" y="4832866"/>
            <a:ext cx="2943290" cy="17797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4888" y="439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0.2 T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4832866"/>
            <a:ext cx="3048000" cy="177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0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BR2.9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313" y="1999890"/>
            <a:ext cx="3043687" cy="182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0" y="13716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0.2 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15240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0.5 T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3048000" y="1999890"/>
            <a:ext cx="3133542" cy="18863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34200" y="161889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0.75 T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6181542" y="1999890"/>
            <a:ext cx="2940892" cy="1828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40386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1 T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12220" y="4648200"/>
            <a:ext cx="3035780" cy="16976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86071" y="40386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1.25 T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3048000" y="4616570"/>
            <a:ext cx="3133542" cy="16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24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BR2.2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A4C6446-C2FA-D669-8D36-08ABC7B31F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0"/>
            <a:ext cx="2819400" cy="211455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038600" y="2054239"/>
            <a:ext cx="3529330" cy="16776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76800" y="15240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Vbias</a:t>
            </a:r>
            <a:r>
              <a:rPr lang="en-US" dirty="0" smtClean="0"/>
              <a:t> = 10 mV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76200" y="4191000"/>
            <a:ext cx="3406457" cy="196437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3950335" y="4410551"/>
            <a:ext cx="2310130" cy="15252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0" y="3810000"/>
            <a:ext cx="123126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0.5 V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6477000" y="4410551"/>
            <a:ext cx="2500474" cy="15252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21514" y="3962400"/>
            <a:ext cx="123126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 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63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7393"/>
            <a:ext cx="8229600" cy="1143000"/>
          </a:xfrm>
        </p:spPr>
        <p:txBody>
          <a:bodyPr/>
          <a:lstStyle/>
          <a:p>
            <a:r>
              <a:rPr lang="en-US" dirty="0" smtClean="0"/>
              <a:t>BR2.2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" y="1752600"/>
            <a:ext cx="3200399" cy="2438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200" y="1295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150*5 mV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124200" y="1752600"/>
            <a:ext cx="3200400" cy="2438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0" y="1302589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 V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6248401" y="1752600"/>
            <a:ext cx="2895600" cy="243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81800" y="128694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-40*5 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4343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Bc</a:t>
            </a:r>
            <a:r>
              <a:rPr lang="en-US" dirty="0" smtClean="0"/>
              <a:t> = 0.95 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57150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B field parallel to the NW.</a:t>
            </a:r>
          </a:p>
          <a:p>
            <a:r>
              <a:rPr lang="en-US" dirty="0" smtClean="0"/>
              <a:t>For total field, divide x-axis by sin(150)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43864" y="4343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Bc</a:t>
            </a:r>
            <a:r>
              <a:rPr lang="en-US" dirty="0" smtClean="0"/>
              <a:t> = 0.85 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81800" y="43111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Bc</a:t>
            </a:r>
            <a:r>
              <a:rPr lang="en-US" dirty="0" smtClean="0"/>
              <a:t> = 0.89 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085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BR2.2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0" y="1981199"/>
            <a:ext cx="3025457" cy="23191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81800" y="1611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-40*5 V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068588" y="2014360"/>
            <a:ext cx="3103611" cy="23290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0" y="1611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 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664732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150*5 mV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152400" y="2031189"/>
            <a:ext cx="2949257" cy="22691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57150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B field perpendicular to the NW.</a:t>
            </a:r>
          </a:p>
          <a:p>
            <a:r>
              <a:rPr lang="en-US" dirty="0" smtClean="0"/>
              <a:t>For total field, divide x-axis by sin(30)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731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BR2.2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851341" y="1371600"/>
            <a:ext cx="5441315" cy="499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598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BR2.2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33401" y="1524001"/>
            <a:ext cx="3733800" cy="3276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1"/>
            <a:ext cx="3454334" cy="320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6096000" y="1828800"/>
            <a:ext cx="2057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153400" y="1600200"/>
            <a:ext cx="99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826 </a:t>
            </a:r>
            <a:r>
              <a:rPr lang="en-US" dirty="0" err="1" smtClean="0"/>
              <a:t>uV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Δ = 413 </a:t>
            </a:r>
            <a:r>
              <a:rPr lang="en-US" dirty="0" err="1" smtClean="0"/>
              <a:t>uV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302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BR2.2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04800" y="1643802"/>
            <a:ext cx="4549457" cy="42503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00200" y="127447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-132*5 mV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890200" y="1828800"/>
            <a:ext cx="4101400" cy="3962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21700" y="1303861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-117*5 mV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665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BR2.7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8502FC8-27C2-BEDD-EECB-70D9CF0245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0"/>
            <a:ext cx="2819400" cy="211455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871823" y="1884872"/>
            <a:ext cx="3986530" cy="20586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76800" y="15240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Vbias</a:t>
            </a:r>
            <a:r>
              <a:rPr lang="en-US" dirty="0" smtClean="0"/>
              <a:t> = 10 mV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192657" y="4114800"/>
            <a:ext cx="4455543" cy="25146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5198853" y="4724400"/>
            <a:ext cx="2691130" cy="17538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0" y="4314645"/>
            <a:ext cx="123126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0.5 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3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BR2.7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057400"/>
            <a:ext cx="4625657" cy="35645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57600" y="1295400"/>
            <a:ext cx="281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100*5 mV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791200"/>
            <a:ext cx="419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Bc</a:t>
            </a:r>
            <a:r>
              <a:rPr lang="en-US" dirty="0" smtClean="0"/>
              <a:t> = 1.73 T, field parallel to the NW)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953000" y="2066026"/>
            <a:ext cx="3939857" cy="334417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6553200" y="5621972"/>
            <a:ext cx="76200" cy="702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53000" y="6433066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Field perpendicular to the nanowire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6248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Above plot is 13102+13101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907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12672</TotalTime>
  <Words>264</Words>
  <Application>Microsoft Office PowerPoint</Application>
  <PresentationFormat>On-screen Show (4:3)</PresentationFormat>
  <Paragraphs>73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InAs/Sn SAG</vt:lpstr>
      <vt:lpstr>BR2.2</vt:lpstr>
      <vt:lpstr>BR2.2</vt:lpstr>
      <vt:lpstr>BR2.2</vt:lpstr>
      <vt:lpstr>BR2.2</vt:lpstr>
      <vt:lpstr>BR2.2</vt:lpstr>
      <vt:lpstr>BR2.2</vt:lpstr>
      <vt:lpstr>BR2.7</vt:lpstr>
      <vt:lpstr>BR2.7</vt:lpstr>
      <vt:lpstr>BR2.7</vt:lpstr>
      <vt:lpstr>BR2.7</vt:lpstr>
      <vt:lpstr>BR2.7</vt:lpstr>
      <vt:lpstr>BR2.7</vt:lpstr>
      <vt:lpstr>BR2.1</vt:lpstr>
      <vt:lpstr>BR2.1</vt:lpstr>
      <vt:lpstr>BR2.5</vt:lpstr>
      <vt:lpstr>BR2.9</vt:lpstr>
      <vt:lpstr>BR2.9</vt:lpstr>
      <vt:lpstr>BR2.9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InAs/Sn SAG</dc:title>
  <dc:creator>Chip</dc:creator>
  <cp:lastModifiedBy>labuser</cp:lastModifiedBy>
  <cp:revision>46</cp:revision>
  <dcterms:created xsi:type="dcterms:W3CDTF">2006-08-16T00:00:00Z</dcterms:created>
  <dcterms:modified xsi:type="dcterms:W3CDTF">2022-11-08T18:33:44Z</dcterms:modified>
</cp:coreProperties>
</file>